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455" autoAdjust="0"/>
  </p:normalViewPr>
  <p:slideViewPr>
    <p:cSldViewPr>
      <p:cViewPr varScale="1">
        <p:scale>
          <a:sx n="63" d="100"/>
          <a:sy n="63" d="100"/>
        </p:scale>
        <p:origin x="-10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A5AC-7F9D-4E7A-B91A-2D829459A45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9F30-F219-41CF-B13E-9553C1A79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9F30-F219-41CF-B13E-9553C1A79C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5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9F30-F219-41CF-B13E-9553C1A79C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0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9F30-F219-41CF-B13E-9553C1A79C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4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9F30-F219-41CF-B13E-9553C1A79C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3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esktop\КАРТИНКИ\skazka_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 smtClean="0"/>
              <a:t>Руководитель мини-музея </a:t>
            </a:r>
            <a:r>
              <a:rPr lang="ru-RU" sz="1800" dirty="0" smtClean="0"/>
              <a:t>- </a:t>
            </a:r>
            <a:r>
              <a:rPr lang="ru-RU" sz="2000" dirty="0" smtClean="0"/>
              <a:t>Назаренко </a:t>
            </a:r>
            <a:r>
              <a:rPr lang="ru-RU" sz="2000" dirty="0" err="1" smtClean="0"/>
              <a:t>людмила</a:t>
            </a:r>
            <a:r>
              <a:rPr lang="ru-RU" sz="2000" dirty="0" smtClean="0"/>
              <a:t>  </a:t>
            </a:r>
            <a:r>
              <a:rPr lang="ru-RU" sz="2000" dirty="0" err="1" smtClean="0"/>
              <a:t>ивановна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6896" y="332656"/>
            <a:ext cx="8458200" cy="10081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Мини-музей МБДОУ ДСКВ № 8 «</a:t>
            </a:r>
            <a:r>
              <a:rPr lang="ru-RU" dirty="0" err="1" smtClean="0"/>
              <a:t>Снеговичок</a:t>
            </a:r>
            <a:r>
              <a:rPr lang="ru-RU" dirty="0" smtClean="0"/>
              <a:t>»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«УВИДЕТЬ ЮГРУ – ВЛЮБИТЬСЯ В РОССИЮ»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7" descr="oleni_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8297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60" y="260648"/>
            <a:ext cx="8686800" cy="821776"/>
          </a:xfrm>
        </p:spPr>
        <p:txBody>
          <a:bodyPr/>
          <a:lstStyle/>
          <a:p>
            <a:pPr algn="ctr"/>
            <a:r>
              <a:rPr lang="ru-RU" b="1" dirty="0"/>
              <a:t>«Игротека»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58637"/>
            <a:ext cx="5472608" cy="2054339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/>
              <a:t>Здесь собраны дидактические игры и атрибуты для игр, картотека подвижных игр,  расположены на низкой полке.    </a:t>
            </a:r>
          </a:p>
        </p:txBody>
      </p:sp>
      <p:pic>
        <p:nvPicPr>
          <p:cNvPr id="5" name="Picture 7" descr="oleni_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3" y="566963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Объект 5" descr="C:\Users\Дмитрий\Desktop\ФОТОСПОРТ\DSCN1431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9" t="76878" r="29390" b="3861"/>
          <a:stretch/>
        </p:blipFill>
        <p:spPr bwMode="auto">
          <a:xfrm>
            <a:off x="827584" y="3212976"/>
            <a:ext cx="4707632" cy="2022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Орнаменты и рисунки народов ханты и манси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41" y="1628800"/>
            <a:ext cx="2381250" cy="348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2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64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Предполагаемые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3672408" cy="410445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Знание детьми названия своего округа, города, коренных жителей Югры; название типичных представителей животного и растительного мира.</a:t>
            </a:r>
          </a:p>
          <a:p>
            <a:pPr lvl="0"/>
            <a:r>
              <a:rPr lang="ru-RU" dirty="0"/>
              <a:t>Умение называть жилища и предметы быта коренных народов Югры, рассказывать о традиционных занятиях народов ханты и манси. Научатся играть в подвижные игры народов Югры. </a:t>
            </a:r>
          </a:p>
          <a:p>
            <a:pPr lvl="0"/>
            <a:r>
              <a:rPr lang="ru-RU" dirty="0"/>
              <a:t>Обогащение социально-нравственного, художественно-эстетического и познавательного опыта детьми.</a:t>
            </a:r>
          </a:p>
          <a:p>
            <a:endParaRPr lang="ru-RU" dirty="0"/>
          </a:p>
        </p:txBody>
      </p:sp>
      <p:pic>
        <p:nvPicPr>
          <p:cNvPr id="5" name="Picture 7" descr="oleni_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566963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Объект 5" descr="C:\Users\Дмитрий\Desktop\ФОТОСПОРТ\DSCN1440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21851" b="-1800"/>
          <a:stretch/>
        </p:blipFill>
        <p:spPr bwMode="auto">
          <a:xfrm>
            <a:off x="6682590" y="1412776"/>
            <a:ext cx="2248714" cy="4132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митрий\Desktop\ФОТОСПОРТ\DSCN143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7" t="11568" r="1457" b="25192"/>
          <a:stretch/>
        </p:blipFill>
        <p:spPr bwMode="auto">
          <a:xfrm>
            <a:off x="4307894" y="3180363"/>
            <a:ext cx="2147580" cy="248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митрий\Desktop\ФОТОСПОРТ\DSCN14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"/>
          <a:stretch/>
        </p:blipFill>
        <p:spPr bwMode="auto">
          <a:xfrm>
            <a:off x="4211960" y="1412776"/>
            <a:ext cx="2339448" cy="1746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300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56" y="260648"/>
            <a:ext cx="8376992" cy="84124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Аспекты музейной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44888" cy="447288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Музей предназначен для формирования первичных представлений о музеях, для познавательного развития детей, развития художественных, изобразительных навыков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Наша </a:t>
            </a:r>
            <a:r>
              <a:rPr lang="ru-RU" dirty="0"/>
              <a:t>задача – воспитывать у детей эмоционально-положительное отношение к тем местам, где они родились и живут. Формировать у детей чувство любви к родине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Музейные </a:t>
            </a:r>
            <a:r>
              <a:rPr lang="ru-RU" dirty="0"/>
              <a:t>экспонаты собраны в соответствии с учетом возрастных особенностей детей младшего и старшего дошкольного возраста, направлены на развитие интереса к окружающему миру и социальной действительности, на формирование эстетических чувств.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7" descr="oleni_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566963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Дмитрий\Desktop\ФОТОСПОРТ\DSCN1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092152" cy="23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Дмитрий\Desktop\ФОТОСПОРТ\DSCN143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-636" r="13390" b="-266"/>
          <a:stretch/>
        </p:blipFill>
        <p:spPr bwMode="auto">
          <a:xfrm>
            <a:off x="7541388" y="3545632"/>
            <a:ext cx="1383804" cy="21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Дмитрий\Desktop\ФОТОСПОРТ\DSCN14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07" y="3545632"/>
            <a:ext cx="283168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4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602" y="332656"/>
            <a:ext cx="8686800" cy="841248"/>
          </a:xfrm>
        </p:spPr>
        <p:txBody>
          <a:bodyPr/>
          <a:lstStyle/>
          <a:p>
            <a:pPr algn="ctr"/>
            <a:r>
              <a:rPr lang="ru-RU" dirty="0" err="1" smtClean="0"/>
              <a:t>ЛюБИТЕ</a:t>
            </a:r>
            <a:r>
              <a:rPr lang="ru-RU" dirty="0" smtClean="0"/>
              <a:t> СВОЙ КРАЙ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3979168" cy="4193232"/>
          </a:xfrm>
        </p:spPr>
        <p:txBody>
          <a:bodyPr/>
          <a:lstStyle/>
          <a:p>
            <a:r>
              <a:rPr lang="ru-RU" sz="1800" dirty="0">
                <a:solidFill>
                  <a:srgbClr val="4E3B30"/>
                </a:solidFill>
              </a:rPr>
              <a:t> На нашей планете много разных государств. Каждый человек, даже маленький, является гражданином той или иной страны, гордится своей Родиной, любит ее. Но самая главная задача всех людей на земле – помнить о том, что стран на свете много, а дом у нас один, общий, который называется – планета Земля. Все мы на ней должны жить как добрые друзья, уважая традиции, культуру, обычаи разных стран и народов.</a:t>
            </a:r>
            <a:endParaRPr lang="ru-RU" dirty="0"/>
          </a:p>
        </p:txBody>
      </p:sp>
      <p:pic>
        <p:nvPicPr>
          <p:cNvPr id="6" name="Picture 7" descr="oleni_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22032"/>
            <a:ext cx="8534867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C:\Users\Дмитрий\Desktop\ФОТОСПОРТ\DSCN1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699" y="1844825"/>
            <a:ext cx="4412704" cy="330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</a:rPr>
              <a:t>Цель</a:t>
            </a:r>
            <a:endParaRPr lang="ru-RU" dirty="0"/>
          </a:p>
        </p:txBody>
      </p:sp>
      <p:pic>
        <p:nvPicPr>
          <p:cNvPr id="7" name="Picture 7" descr="oleni_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04800" y="1700808"/>
            <a:ext cx="3820527" cy="38164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Воспитание патриотизма  на основе ознакомления детей с историей родного края (приобщение детей к традициям своего народа)  через музей и его экспонаты. Обогащение нравственно-эстетического и познавательного опыта ребёнка.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Дмитрий\Desktop\ФОТОСПОРТ\DSCN1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27" y="1700808"/>
            <a:ext cx="476402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6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35" y="26064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2051" name="Picture 3" descr="C:\Users\Дмитрий\Desktop\ФОТОСПОРТ\DSCN1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49" y="1700808"/>
            <a:ext cx="4542251" cy="34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7" y="5751042"/>
            <a:ext cx="83518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-38551" y="1383001"/>
            <a:ext cx="4343400" cy="4698305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Формирование духовно-нравственного отношения, чувства сопричастности и любви к семье, городу, стране, к природе родного края, к культурному наследию своего народа</a:t>
            </a:r>
            <a:r>
              <a:rPr lang="ru-RU" sz="1900" dirty="0" smtClean="0"/>
              <a:t>.</a:t>
            </a:r>
          </a:p>
          <a:p>
            <a:r>
              <a:rPr lang="ru-RU" sz="1900" dirty="0"/>
              <a:t>Воспитание чувства собственного достоинства у ребенка как представителя своего народа.</a:t>
            </a:r>
          </a:p>
          <a:p>
            <a:r>
              <a:rPr lang="ru-RU" sz="1900" dirty="0"/>
              <a:t>Воспитание толерантного отношения к представителям других национальностей. </a:t>
            </a:r>
          </a:p>
          <a:p>
            <a:r>
              <a:rPr lang="ru-RU" sz="1900" dirty="0"/>
              <a:t>Воспитание чувства сопричастности с жизнью края, страны (патриотические даты и праздники).</a:t>
            </a:r>
          </a:p>
          <a:p>
            <a:r>
              <a:rPr lang="ru-RU" sz="1900" dirty="0"/>
              <a:t>Воспитание чувства необходимости трудового соучастия в деле охраны родной природы. 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6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26064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3076" name="Picture 4" descr="C:\Users\Дмитрий\Desktop\ФОТОСПОРТ\DSCN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36" y="177281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oleni_l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5" y="5720207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2689" y="1563688"/>
            <a:ext cx="4536504" cy="5271864"/>
          </a:xfrm>
        </p:spPr>
        <p:txBody>
          <a:bodyPr>
            <a:normAutofit/>
          </a:bodyPr>
          <a:lstStyle/>
          <a:p>
            <a:pPr marL="342900" lvl="3" indent="-342900">
              <a:buFont typeface="Wingdings 2"/>
              <a:buChar char=""/>
            </a:pPr>
            <a:r>
              <a:rPr lang="ru-RU" dirty="0"/>
              <a:t>Воспитание уважения к людям труда и предметам народного творчества, художественным промыслам.</a:t>
            </a:r>
          </a:p>
          <a:p>
            <a:pPr marL="342900" lvl="3" indent="-342900">
              <a:buFont typeface="Wingdings 2"/>
              <a:buChar char=""/>
            </a:pPr>
            <a:r>
              <a:rPr lang="ru-RU" dirty="0"/>
              <a:t>Развитие у детей познавательного интереса к историческому прошлому своего края.</a:t>
            </a:r>
          </a:p>
          <a:p>
            <a:pPr marL="342900" lvl="3" indent="-342900">
              <a:buFont typeface="Wingdings 2"/>
              <a:buChar char=""/>
            </a:pPr>
            <a:r>
              <a:rPr lang="ru-RU" dirty="0"/>
              <a:t>Расширить представления детей об исторических достопримечательностях,  символике края, государства. </a:t>
            </a:r>
          </a:p>
          <a:p>
            <a:pPr marL="342900" lvl="3" indent="-342900">
              <a:buFont typeface="Wingdings 2"/>
              <a:buChar char=""/>
            </a:pPr>
            <a:r>
              <a:rPr lang="ru-RU" dirty="0"/>
              <a:t>Воспитывать азы гражданственности, патриотизма. </a:t>
            </a:r>
          </a:p>
          <a:p>
            <a:pPr marL="342900" lvl="3" indent="-342900">
              <a:buFont typeface="Wingdings 2"/>
              <a:buChar char=""/>
            </a:pPr>
            <a:r>
              <a:rPr lang="ru-RU" dirty="0"/>
              <a:t>Формирование активной жизненной позиции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64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191000" cy="3960440"/>
          </a:xfrm>
        </p:spPr>
        <p:txBody>
          <a:bodyPr>
            <a:normAutofit fontScale="92500" lnSpcReduction="10000"/>
          </a:bodyPr>
          <a:lstStyle/>
          <a:p>
            <a:pPr marL="342900" lvl="3" indent="-342900">
              <a:buFont typeface="Wingdings 2"/>
              <a:buChar char=""/>
            </a:pPr>
            <a:r>
              <a:rPr lang="ru-RU" sz="1900" dirty="0"/>
              <a:t>Формировать умение самостоятельно анализировать и систематизировать полученные знания. </a:t>
            </a:r>
          </a:p>
          <a:p>
            <a:r>
              <a:rPr lang="ru-RU" sz="1900" dirty="0" smtClean="0"/>
              <a:t>Учить </a:t>
            </a:r>
            <a:r>
              <a:rPr lang="ru-RU" sz="1900" dirty="0"/>
              <a:t>детей составлять небольшие рассказы - описания о родном городе.   </a:t>
            </a:r>
          </a:p>
          <a:p>
            <a:r>
              <a:rPr lang="ru-RU" sz="1900" dirty="0"/>
              <a:t>Развитие творческого и логического мышления, воображения. </a:t>
            </a:r>
          </a:p>
          <a:p>
            <a:r>
              <a:rPr lang="ru-RU" sz="1900" dirty="0"/>
              <a:t>Способствовать социально – эмоциональному и художественно – эстетическому развитию, представлению об окружающем мире.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73" y="1700808"/>
            <a:ext cx="4630791" cy="347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oleni_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587727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6928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</a:rPr>
              <a:t>Разделы мини-музея, особенности использования.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59"/>
            <a:ext cx="4191000" cy="273630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«Готовые экспонаты</a:t>
            </a:r>
            <a:r>
              <a:rPr lang="ru-RU" sz="2400" b="1" dirty="0" smtClean="0"/>
              <a:t>»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Это предметы быта, одежды, обитатели лесов, водоемов, растительный мир, произведения искусства, приобретенные в магазинах.</a:t>
            </a:r>
          </a:p>
          <a:p>
            <a:endParaRPr lang="ru-RU" dirty="0"/>
          </a:p>
        </p:txBody>
      </p:sp>
      <p:pic>
        <p:nvPicPr>
          <p:cNvPr id="5" name="Picture 7" descr="oleni_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566963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Объект 5" descr="C:\Users\Дмитрий\Desktop\ФОТО МУЗЕЯ\DSC06839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24148" b="-1667"/>
          <a:stretch/>
        </p:blipFill>
        <p:spPr bwMode="auto">
          <a:xfrm>
            <a:off x="7092280" y="3717031"/>
            <a:ext cx="1531535" cy="1962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митрий\Desktop\ФОТО МУЗЕЯ\DSC0683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939" r="22696" b="3047"/>
          <a:stretch/>
        </p:blipFill>
        <p:spPr bwMode="auto">
          <a:xfrm>
            <a:off x="4896037" y="3789040"/>
            <a:ext cx="1512168" cy="1880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Дмитрий\Desktop\ФОТОСПОРТ\DSCN143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b="3861"/>
          <a:stretch/>
        </p:blipFill>
        <p:spPr bwMode="auto">
          <a:xfrm>
            <a:off x="4499993" y="1124744"/>
            <a:ext cx="3816424" cy="2520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Дмитрий\Desktop\ФОТО МУЗЕЯ\DSC0683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-1" r="22016" b="2081"/>
          <a:stretch/>
        </p:blipFill>
        <p:spPr bwMode="auto">
          <a:xfrm>
            <a:off x="2516510" y="3825404"/>
            <a:ext cx="1695450" cy="1844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982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17" y="260648"/>
            <a:ext cx="8686800" cy="841248"/>
          </a:xfrm>
        </p:spPr>
        <p:txBody>
          <a:bodyPr/>
          <a:lstStyle/>
          <a:p>
            <a:pPr algn="ctr"/>
            <a:r>
              <a:rPr lang="ru-RU" b="1" dirty="0"/>
              <a:t>«Своими </a:t>
            </a:r>
            <a:r>
              <a:rPr lang="ru-RU" b="1" dirty="0" smtClean="0"/>
              <a:t>руками»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7" y="1124744"/>
            <a:ext cx="8555565" cy="7486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 </a:t>
            </a:r>
            <a:r>
              <a:rPr lang="ru-RU" dirty="0"/>
              <a:t>Экспонаты данной коллекции выполнены детьми, родителями, воспитателями. </a:t>
            </a:r>
          </a:p>
          <a:p>
            <a:endParaRPr lang="ru-RU" dirty="0"/>
          </a:p>
        </p:txBody>
      </p:sp>
      <p:pic>
        <p:nvPicPr>
          <p:cNvPr id="5" name="Picture 7" descr="oleni_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5" y="5877272"/>
            <a:ext cx="8352928" cy="64807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Объект 5" descr="C:\Users\Дмитрий\Desktop\ФОТО МУЗЕЯ\DSC06844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2788" r="17990" b="-952"/>
          <a:stretch/>
        </p:blipFill>
        <p:spPr bwMode="auto">
          <a:xfrm>
            <a:off x="4702629" y="3284984"/>
            <a:ext cx="208823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митрий\Desktop\ФОТО МУЗЕЯ\DSC068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r="6499" b="3587"/>
          <a:stretch/>
        </p:blipFill>
        <p:spPr bwMode="auto">
          <a:xfrm>
            <a:off x="2470381" y="2132857"/>
            <a:ext cx="2232248" cy="2132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Дмитрий\Desktop\ФОТО МУЗЕЯ\DSC0683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r="25602" b="3306"/>
          <a:stretch/>
        </p:blipFill>
        <p:spPr bwMode="auto">
          <a:xfrm>
            <a:off x="323529" y="2132857"/>
            <a:ext cx="1944216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Дмитрий\Desktop\ФОТО МУЗЕЯ\DSC0684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3621" r="23728"/>
          <a:stretch/>
        </p:blipFill>
        <p:spPr bwMode="auto">
          <a:xfrm>
            <a:off x="6948264" y="2077567"/>
            <a:ext cx="2076450" cy="3295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36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86800" cy="841248"/>
          </a:xfrm>
        </p:spPr>
        <p:txBody>
          <a:bodyPr/>
          <a:lstStyle/>
          <a:p>
            <a:pPr algn="ctr"/>
            <a:r>
              <a:rPr lang="ru-RU" b="1" dirty="0"/>
              <a:t>«Галерея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577" y="1196752"/>
            <a:ext cx="8227640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Экспонаты  </a:t>
            </a:r>
            <a:r>
              <a:rPr lang="ru-RU" sz="2400" dirty="0"/>
              <a:t>оформлены в виде небольших картин, рисунков в  рамках, фотографий. </a:t>
            </a:r>
          </a:p>
          <a:p>
            <a:endParaRPr lang="ru-RU" dirty="0"/>
          </a:p>
        </p:txBody>
      </p:sp>
      <p:pic>
        <p:nvPicPr>
          <p:cNvPr id="5" name="Picture 7" descr="oleni_l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963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Объект 5" descr="C:\Users\Дмитрий\Desktop\ФОТОСПОРТ\DSCN1522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9" b="14488"/>
          <a:stretch/>
        </p:blipFill>
        <p:spPr bwMode="auto">
          <a:xfrm>
            <a:off x="4427984" y="2492896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митрий\Desktop\ФОТОСПОРТ\DSCN15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14477" b="7628"/>
          <a:stretch/>
        </p:blipFill>
        <p:spPr bwMode="auto">
          <a:xfrm>
            <a:off x="406232" y="2348881"/>
            <a:ext cx="3782573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904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88" y="260648"/>
            <a:ext cx="8686800" cy="841248"/>
          </a:xfrm>
        </p:spPr>
        <p:txBody>
          <a:bodyPr/>
          <a:lstStyle/>
          <a:p>
            <a:pPr algn="ctr"/>
            <a:r>
              <a:rPr lang="ru-RU" b="1" dirty="0"/>
              <a:t>«Библиотека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917032"/>
          </a:xfrm>
        </p:spPr>
        <p:txBody>
          <a:bodyPr/>
          <a:lstStyle/>
          <a:p>
            <a:r>
              <a:rPr lang="ru-RU" dirty="0" smtClean="0"/>
              <a:t>Здесь </a:t>
            </a:r>
            <a:r>
              <a:rPr lang="ru-RU" dirty="0"/>
              <a:t>собраны загадки, стихи, авторские произведения, презентации, музыкальные произведения по данной теме. </a:t>
            </a:r>
          </a:p>
          <a:p>
            <a:endParaRPr lang="ru-RU" dirty="0"/>
          </a:p>
        </p:txBody>
      </p:sp>
      <p:pic>
        <p:nvPicPr>
          <p:cNvPr id="5" name="Picture 7" descr="oleni_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5669632"/>
            <a:ext cx="8352928" cy="72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Объект 5" descr="C:\Users\Дмитрий\Desktop\ФОТОСПОРТ\DSCN143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343400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223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</TotalTime>
  <Words>529</Words>
  <Application>Microsoft Office PowerPoint</Application>
  <PresentationFormat>Экран (4:3)</PresentationFormat>
  <Paragraphs>47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Руководитель мини-музея - Назаренко людмила  ивановна</vt:lpstr>
      <vt:lpstr>Цель</vt:lpstr>
      <vt:lpstr>Задачи</vt:lpstr>
      <vt:lpstr>Задачи</vt:lpstr>
      <vt:lpstr>Задачи</vt:lpstr>
      <vt:lpstr>Разделы мини-музея, особенности использования. </vt:lpstr>
      <vt:lpstr>«Своими руками»</vt:lpstr>
      <vt:lpstr>«Галерея»</vt:lpstr>
      <vt:lpstr>«Библиотека»</vt:lpstr>
      <vt:lpstr>«Игротека» </vt:lpstr>
      <vt:lpstr>Предполагаемые результаты</vt:lpstr>
      <vt:lpstr>Аспекты музейной деятельности</vt:lpstr>
      <vt:lpstr>ЛюБИТЕ СВОЙ КРАЙ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Дмитрий</cp:lastModifiedBy>
  <cp:revision>28</cp:revision>
  <dcterms:created xsi:type="dcterms:W3CDTF">2014-11-29T10:13:20Z</dcterms:created>
  <dcterms:modified xsi:type="dcterms:W3CDTF">2015-04-28T06:27:27Z</dcterms:modified>
</cp:coreProperties>
</file>